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9"/>
  </p:notesMasterIdLst>
  <p:handoutMasterIdLst>
    <p:handoutMasterId r:id="rId10"/>
  </p:handoutMasterIdLst>
  <p:sldIdLst>
    <p:sldId id="257" r:id="rId3"/>
    <p:sldId id="297" r:id="rId4"/>
    <p:sldId id="298" r:id="rId5"/>
    <p:sldId id="299" r:id="rId6"/>
    <p:sldId id="292" r:id="rId7"/>
    <p:sldId id="275" r:id="rId8"/>
  </p:sldIdLst>
  <p:sldSz cx="12192000" cy="6858000"/>
  <p:notesSz cx="9982200" cy="67945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Montserrat Black" panose="00000A00000000000000" pitchFamily="2" charset="0"/>
      <p:bold r:id="rId19"/>
      <p:boldItalic r:id="rId20"/>
    </p:embeddedFont>
    <p:embeddedFont>
      <p:font typeface="Montserrat ExtraBold" panose="00000900000000000000" pitchFamily="2" charset="0"/>
      <p:bold r:id="rId21"/>
      <p:boldItalic r:id="rId22"/>
    </p:embeddedFont>
    <p:embeddedFont>
      <p:font typeface="Open Sans" panose="020B0606030504020204" pitchFamily="34" charset="0"/>
      <p:regular r:id="rId23"/>
      <p:bold r:id="rId24"/>
      <p:italic r:id="rId25"/>
      <p:boldItalic r:id="rId26"/>
    </p:embeddedFont>
    <p:embeddedFont>
      <p:font typeface="Roboto" panose="02000000000000000000" pitchFamily="2" charset="0"/>
      <p:regular r:id="rId27"/>
      <p:bold r:id="rId28"/>
      <p:italic r:id="rId29"/>
      <p:boldItalic r:id="rId3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298"/>
            <p14:sldId id="299"/>
            <p14:sldId id="29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2E5C2-08FC-481D-969F-90940B958FE4}" v="34" dt="2023-03-09T11:50:15.7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5" autoAdjust="0"/>
    <p:restoredTop sz="87385" autoAdjust="0"/>
  </p:normalViewPr>
  <p:slideViewPr>
    <p:cSldViewPr snapToGrid="0">
      <p:cViewPr varScale="1">
        <p:scale>
          <a:sx n="98" d="100"/>
          <a:sy n="98" d="100"/>
        </p:scale>
        <p:origin x="594" y="90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1.xml"/><Relationship Id="rId21" Type="http://schemas.openxmlformats.org/officeDocument/2006/relationships/font" Target="fonts/font11.fntdata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microsoft.com/office/2015/10/relationships/revisionInfo" Target="revisionInfo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microsoft.com/office/2016/11/relationships/changesInfo" Target="changesInfos/changesInfo1.xml"/><Relationship Id="rId8" Type="http://schemas.openxmlformats.org/officeDocument/2006/relationships/slide" Target="slides/slide6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van Silva Souza" userId="d53262ad8b0c1782" providerId="LiveId" clId="{0D87D83F-01DC-4472-8384-771FFEA416A6}"/>
    <pc:docChg chg="custSel delSld modSld modSection">
      <pc:chgData name="Elivan Silva Souza" userId="d53262ad8b0c1782" providerId="LiveId" clId="{0D87D83F-01DC-4472-8384-771FFEA416A6}" dt="2023-02-16T01:52:02.910" v="188" actId="47"/>
      <pc:docMkLst>
        <pc:docMk/>
      </pc:docMkLst>
      <pc:sldChg chg="modSp mod">
        <pc:chgData name="Elivan Silva Souza" userId="d53262ad8b0c1782" providerId="LiveId" clId="{0D87D83F-01DC-4472-8384-771FFEA416A6}" dt="2023-02-16T01:45:23.273" v="1" actId="20577"/>
        <pc:sldMkLst>
          <pc:docMk/>
          <pc:sldMk cId="3902368254" sldId="257"/>
        </pc:sldMkLst>
        <pc:spChg chg="mod">
          <ac:chgData name="Elivan Silva Souza" userId="d53262ad8b0c1782" providerId="LiveId" clId="{0D87D83F-01DC-4472-8384-771FFEA416A6}" dt="2023-02-16T01:45:23.273" v="1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">
        <pc:chgData name="Elivan Silva Souza" userId="d53262ad8b0c1782" providerId="LiveId" clId="{0D87D83F-01DC-4472-8384-771FFEA416A6}" dt="2023-02-16T01:49:48.435" v="76" actId="20577"/>
        <pc:sldMkLst>
          <pc:docMk/>
          <pc:sldMk cId="2872586534" sldId="297"/>
        </pc:sldMkLst>
        <pc:spChg chg="mod">
          <ac:chgData name="Elivan Silva Souza" userId="d53262ad8b0c1782" providerId="LiveId" clId="{0D87D83F-01DC-4472-8384-771FFEA416A6}" dt="2023-02-16T01:47:14.843" v="14" actId="20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49:25.034" v="73" actId="6549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49:48.435" v="76" actId="20577"/>
          <ac:spMkLst>
            <pc:docMk/>
            <pc:sldMk cId="2872586534" sldId="297"/>
            <ac:spMk id="7" creationId="{110116EC-A179-8E87-C62F-206E13F21FA5}"/>
          </ac:spMkLst>
        </pc:spChg>
      </pc:sldChg>
      <pc:sldChg chg="delSp modSp mod delAnim modNotesTx">
        <pc:chgData name="Elivan Silva Souza" userId="d53262ad8b0c1782" providerId="LiveId" clId="{0D87D83F-01DC-4472-8384-771FFEA416A6}" dt="2023-02-16T01:51:52.698" v="187" actId="478"/>
        <pc:sldMkLst>
          <pc:docMk/>
          <pc:sldMk cId="1684136296" sldId="298"/>
        </pc:sldMkLst>
        <pc:spChg chg="mod">
          <ac:chgData name="Elivan Silva Souza" userId="d53262ad8b0c1782" providerId="LiveId" clId="{0D87D83F-01DC-4472-8384-771FFEA416A6}" dt="2023-02-16T01:50:10.026" v="78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50:59.358" v="154" actId="20577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51:48.914" v="186" actId="6549"/>
          <ac:spMkLst>
            <pc:docMk/>
            <pc:sldMk cId="1684136296" sldId="298"/>
            <ac:spMk id="6" creationId="{027098C0-04BE-A7AD-7B7B-C8C94E2DCFD1}"/>
          </ac:spMkLst>
        </pc:spChg>
        <pc:spChg chg="del">
          <ac:chgData name="Elivan Silva Souza" userId="d53262ad8b0c1782" providerId="LiveId" clId="{0D87D83F-01DC-4472-8384-771FFEA416A6}" dt="2023-02-16T01:51:52.698" v="187" actId="478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0D87D83F-01DC-4472-8384-771FFEA416A6}" dt="2023-02-16T01:51:27.591" v="171" actId="20577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0D87D83F-01DC-4472-8384-771FFEA416A6}" dt="2023-02-16T01:50:04.872" v="77"/>
          <ac:spMkLst>
            <pc:docMk/>
            <pc:sldMk cId="1684136296" sldId="298"/>
            <ac:spMk id="14" creationId="{3F78A80C-AC97-A4B9-160B-A1B654FEECB1}"/>
          </ac:spMkLst>
        </pc:spChg>
      </pc:sldChg>
      <pc:sldChg chg="del">
        <pc:chgData name="Elivan Silva Souza" userId="d53262ad8b0c1782" providerId="LiveId" clId="{0D87D83F-01DC-4472-8384-771FFEA416A6}" dt="2023-02-16T01:52:02.910" v="188" actId="47"/>
        <pc:sldMkLst>
          <pc:docMk/>
          <pc:sldMk cId="3237973105" sldId="299"/>
        </pc:sldMkLst>
      </pc:sldChg>
    </pc:docChg>
  </pc:docChgLst>
  <pc:docChgLst>
    <pc:chgData name="Elivan Silva Souza" userId="d53262ad8b0c1782" providerId="LiveId" clId="{990CBA2B-CEB1-4963-8903-23B0A12AD0E6}"/>
    <pc:docChg chg="custSel addSld delSld modSld modSection">
      <pc:chgData name="Elivan Silva Souza" userId="d53262ad8b0c1782" providerId="LiveId" clId="{990CBA2B-CEB1-4963-8903-23B0A12AD0E6}" dt="2023-02-02T11:27:41.846" v="728" actId="6549"/>
      <pc:docMkLst>
        <pc:docMk/>
      </pc:docMkLst>
      <pc:sldChg chg="modSp mod">
        <pc:chgData name="Elivan Silva Souza" userId="d53262ad8b0c1782" providerId="LiveId" clId="{990CBA2B-CEB1-4963-8903-23B0A12AD0E6}" dt="2023-02-02T11:02:52.776" v="10" actId="20577"/>
        <pc:sldMkLst>
          <pc:docMk/>
          <pc:sldMk cId="3902368254" sldId="257"/>
        </pc:sldMkLst>
        <pc:spChg chg="mod">
          <ac:chgData name="Elivan Silva Souza" userId="d53262ad8b0c1782" providerId="LiveId" clId="{990CBA2B-CEB1-4963-8903-23B0A12AD0E6}" dt="2023-02-02T11:02:52.776" v="1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del">
        <pc:chgData name="Elivan Silva Souza" userId="d53262ad8b0c1782" providerId="LiveId" clId="{990CBA2B-CEB1-4963-8903-23B0A12AD0E6}" dt="2023-02-02T11:23:09.626" v="725" actId="2696"/>
        <pc:sldMkLst>
          <pc:docMk/>
          <pc:sldMk cId="2193980059" sldId="296"/>
        </pc:sldMkLst>
      </pc:sldChg>
      <pc:sldChg chg="modSp mod modNotesTx">
        <pc:chgData name="Elivan Silva Souza" userId="d53262ad8b0c1782" providerId="LiveId" clId="{990CBA2B-CEB1-4963-8903-23B0A12AD0E6}" dt="2023-02-02T11:12:14.613" v="272"/>
        <pc:sldMkLst>
          <pc:docMk/>
          <pc:sldMk cId="2872586534" sldId="297"/>
        </pc:sldMkLst>
        <pc:spChg chg="mod">
          <ac:chgData name="Elivan Silva Souza" userId="d53262ad8b0c1782" providerId="LiveId" clId="{990CBA2B-CEB1-4963-8903-23B0A12AD0E6}" dt="2023-02-02T11:05:59.311" v="120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09:53.201" v="204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2:14.613" v="272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0:32.816" v="27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03:48.529" v="11" actId="6549"/>
          <ac:spMkLst>
            <pc:docMk/>
            <pc:sldMk cId="2872586534" sldId="297"/>
            <ac:spMk id="14" creationId="{3F78A80C-AC97-A4B9-160B-A1B654FEECB1}"/>
          </ac:spMkLst>
        </pc:spChg>
      </pc:sldChg>
      <pc:sldChg chg="modSp add mod modNotesTx">
        <pc:chgData name="Elivan Silva Souza" userId="d53262ad8b0c1782" providerId="LiveId" clId="{990CBA2B-CEB1-4963-8903-23B0A12AD0E6}" dt="2023-02-02T11:27:41.846" v="728" actId="6549"/>
        <pc:sldMkLst>
          <pc:docMk/>
          <pc:sldMk cId="1684136296" sldId="298"/>
        </pc:sldMkLst>
        <pc:spChg chg="mod">
          <ac:chgData name="Elivan Silva Souza" userId="d53262ad8b0c1782" providerId="LiveId" clId="{990CBA2B-CEB1-4963-8903-23B0A12AD0E6}" dt="2023-02-02T11:13:09.534" v="274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5:42.468" v="726" actId="654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6:32.524" v="521" actId="6549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7:47.551" v="574" actId="6549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990CBA2B-CEB1-4963-8903-23B0A12AD0E6}" dt="2023-02-02T11:17:21.994" v="546" actId="654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3:02.650" v="273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add mod delAnim modNotesTx">
        <pc:chgData name="Elivan Silva Souza" userId="d53262ad8b0c1782" providerId="LiveId" clId="{990CBA2B-CEB1-4963-8903-23B0A12AD0E6}" dt="2023-02-02T11:27:36.670" v="727" actId="6549"/>
        <pc:sldMkLst>
          <pc:docMk/>
          <pc:sldMk cId="3237973105" sldId="299"/>
        </pc:sldMkLst>
        <pc:spChg chg="mod">
          <ac:chgData name="Elivan Silva Souza" userId="d53262ad8b0c1782" providerId="LiveId" clId="{990CBA2B-CEB1-4963-8903-23B0A12AD0E6}" dt="2023-02-02T11:21:14.676" v="708" actId="20577"/>
          <ac:spMkLst>
            <pc:docMk/>
            <pc:sldMk cId="3237973105" sldId="299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3:01.330" v="724" actId="6549"/>
          <ac:spMkLst>
            <pc:docMk/>
            <pc:sldMk cId="3237973105" sldId="299"/>
            <ac:spMk id="4" creationId="{E708A6A6-5C1B-D4B3-3EAB-B95D36AEC852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6" creationId="{027098C0-04BE-A7AD-7B7B-C8C94E2DCFD1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7" creationId="{110116EC-A179-8E87-C62F-206E13F21FA5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8:34.940" v="576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  <pc:docChgLst>
    <pc:chgData name="Elivan Silva Souza" userId="d53262ad8b0c1782" providerId="LiveId" clId="{45E73900-7EE9-43DE-9305-C1EF0DB10D21}"/>
    <pc:docChg chg="delSld modSld modSection">
      <pc:chgData name="Elivan Silva Souza" userId="d53262ad8b0c1782" providerId="LiveId" clId="{45E73900-7EE9-43DE-9305-C1EF0DB10D21}" dt="2023-01-19T11:54:57.962" v="10" actId="20577"/>
      <pc:docMkLst>
        <pc:docMk/>
      </pc:docMkLst>
      <pc:sldChg chg="del">
        <pc:chgData name="Elivan Silva Souza" userId="d53262ad8b0c1782" providerId="LiveId" clId="{45E73900-7EE9-43DE-9305-C1EF0DB10D21}" dt="2023-01-18T22:02:35.744" v="1" actId="2696"/>
        <pc:sldMkLst>
          <pc:docMk/>
          <pc:sldMk cId="1532326678" sldId="261"/>
        </pc:sldMkLst>
      </pc:sldChg>
      <pc:sldChg chg="modSp mod">
        <pc:chgData name="Elivan Silva Souza" userId="d53262ad8b0c1782" providerId="LiveId" clId="{45E73900-7EE9-43DE-9305-C1EF0DB10D21}" dt="2023-01-18T21:41:19.087" v="0" actId="404"/>
        <pc:sldMkLst>
          <pc:docMk/>
          <pc:sldMk cId="606341486" sldId="292"/>
        </pc:sldMkLst>
        <pc:graphicFrameChg chg="modGraphic">
          <ac:chgData name="Elivan Silva Souza" userId="d53262ad8b0c1782" providerId="LiveId" clId="{45E73900-7EE9-43DE-9305-C1EF0DB10D21}" dt="2023-01-18T21:41:19.087" v="0" actId="404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modNotesTx">
        <pc:chgData name="Elivan Silva Souza" userId="d53262ad8b0c1782" providerId="LiveId" clId="{45E73900-7EE9-43DE-9305-C1EF0DB10D21}" dt="2023-01-19T11:54:57.962" v="10" actId="20577"/>
        <pc:sldMkLst>
          <pc:docMk/>
          <pc:sldMk cId="2036856322" sldId="294"/>
        </pc:sldMkLst>
      </pc:sldChg>
    </pc:docChg>
  </pc:docChgLst>
  <pc:docChgLst>
    <pc:chgData name="Elivan Silva Souza" userId="d53262ad8b0c1782" providerId="LiveId" clId="{CF82E5C2-08FC-481D-969F-90940B958FE4}"/>
    <pc:docChg chg="custSel modSld">
      <pc:chgData name="Elivan Silva Souza" userId="d53262ad8b0c1782" providerId="LiveId" clId="{CF82E5C2-08FC-481D-969F-90940B958FE4}" dt="2023-03-09T11:50:15.726" v="53" actId="20577"/>
      <pc:docMkLst>
        <pc:docMk/>
      </pc:docMkLst>
      <pc:sldChg chg="modSp mod">
        <pc:chgData name="Elivan Silva Souza" userId="d53262ad8b0c1782" providerId="LiveId" clId="{CF82E5C2-08FC-481D-969F-90940B958FE4}" dt="2023-03-09T11:48:07.577" v="18" actId="20577"/>
        <pc:sldMkLst>
          <pc:docMk/>
          <pc:sldMk cId="3902368254" sldId="257"/>
        </pc:sldMkLst>
        <pc:spChg chg="mod">
          <ac:chgData name="Elivan Silva Souza" userId="d53262ad8b0c1782" providerId="LiveId" clId="{CF82E5C2-08FC-481D-969F-90940B958FE4}" dt="2023-03-09T11:48:07.577" v="18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NotesTx">
        <pc:chgData name="Elivan Silva Souza" userId="d53262ad8b0c1782" providerId="LiveId" clId="{CF82E5C2-08FC-481D-969F-90940B958FE4}" dt="2023-03-09T11:49:38.977" v="42" actId="6549"/>
        <pc:sldMkLst>
          <pc:docMk/>
          <pc:sldMk cId="2872586534" sldId="297"/>
        </pc:sldMkLst>
        <pc:spChg chg="mod">
          <ac:chgData name="Elivan Silva Souza" userId="d53262ad8b0c1782" providerId="LiveId" clId="{CF82E5C2-08FC-481D-969F-90940B958FE4}" dt="2023-03-09T11:48:48.611" v="25" actId="6549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CF82E5C2-08FC-481D-969F-90940B958FE4}" dt="2023-03-09T11:49:15.283" v="37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CF82E5C2-08FC-481D-969F-90940B958FE4}" dt="2023-03-09T11:49:34.342" v="4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CF82E5C2-08FC-481D-969F-90940B958FE4}" dt="2023-03-09T11:48:29.479" v="19" actId="3626"/>
          <ac:spMkLst>
            <pc:docMk/>
            <pc:sldMk cId="2872586534" sldId="297"/>
            <ac:spMk id="14" creationId="{3F78A80C-AC97-A4B9-160B-A1B654FEECB1}"/>
          </ac:spMkLst>
        </pc:spChg>
      </pc:sldChg>
      <pc:sldChg chg="modSp">
        <pc:chgData name="Elivan Silva Souza" userId="d53262ad8b0c1782" providerId="LiveId" clId="{CF82E5C2-08FC-481D-969F-90940B958FE4}" dt="2023-03-09T11:50:15.726" v="53" actId="20577"/>
        <pc:sldMkLst>
          <pc:docMk/>
          <pc:sldMk cId="1684136296" sldId="298"/>
        </pc:sldMkLst>
        <pc:spChg chg="mod">
          <ac:chgData name="Elivan Silva Souza" userId="d53262ad8b0c1782" providerId="LiveId" clId="{CF82E5C2-08FC-481D-969F-90940B958FE4}" dt="2023-03-09T11:50:15.726" v="53" actId="20577"/>
          <ac:spMkLst>
            <pc:docMk/>
            <pc:sldMk cId="1684136296" sldId="298"/>
            <ac:spMk id="4" creationId="{E708A6A6-5C1B-D4B3-3EAB-B95D36AEC852}"/>
          </ac:spMkLst>
        </pc:spChg>
      </pc:sldChg>
    </pc:docChg>
  </pc:docChgLst>
  <pc:docChgLst>
    <pc:chgData name="Elivan Silva Souza" userId="d53262ad8b0c1782" providerId="LiveId" clId="{86DF7CC1-2846-400F-A511-E9D7878525F1}"/>
    <pc:docChg chg="undo custSel addSld delSld modSld sldOrd modSection">
      <pc:chgData name="Elivan Silva Souza" userId="d53262ad8b0c1782" providerId="LiveId" clId="{86DF7CC1-2846-400F-A511-E9D7878525F1}" dt="2023-01-25T21:31:55.325" v="1231"/>
      <pc:docMkLst>
        <pc:docMk/>
      </pc:docMkLst>
      <pc:sldChg chg="modSp mod">
        <pc:chgData name="Elivan Silva Souza" userId="d53262ad8b0c1782" providerId="LiveId" clId="{86DF7CC1-2846-400F-A511-E9D7878525F1}" dt="2023-01-25T18:14:22.374" v="463" actId="20577"/>
        <pc:sldMkLst>
          <pc:docMk/>
          <pc:sldMk cId="3902368254" sldId="257"/>
        </pc:sldMkLst>
        <pc:spChg chg="mod">
          <ac:chgData name="Elivan Silva Souza" userId="d53262ad8b0c1782" providerId="LiveId" clId="{86DF7CC1-2846-400F-A511-E9D7878525F1}" dt="2023-01-25T18:14:22.374" v="463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Transition">
        <pc:chgData name="Elivan Silva Souza" userId="d53262ad8b0c1782" providerId="LiveId" clId="{86DF7CC1-2846-400F-A511-E9D7878525F1}" dt="2023-01-25T18:46:21.636" v="958"/>
        <pc:sldMkLst>
          <pc:docMk/>
          <pc:sldMk cId="693657010" sldId="275"/>
        </pc:sldMkLst>
      </pc:sldChg>
      <pc:sldChg chg="mod modTransition modShow">
        <pc:chgData name="Elivan Silva Souza" userId="d53262ad8b0c1782" providerId="LiveId" clId="{86DF7CC1-2846-400F-A511-E9D7878525F1}" dt="2023-01-25T18:46:21.636" v="958"/>
        <pc:sldMkLst>
          <pc:docMk/>
          <pc:sldMk cId="606341486" sldId="292"/>
        </pc:sldMkLst>
      </pc:sldChg>
      <pc:sldChg chg="delSp modSp del mod delAnim modAnim modNotesTx">
        <pc:chgData name="Elivan Silva Souza" userId="d53262ad8b0c1782" providerId="LiveId" clId="{86DF7CC1-2846-400F-A511-E9D7878525F1}" dt="2023-01-25T18:29:58.279" v="757" actId="47"/>
        <pc:sldMkLst>
          <pc:docMk/>
          <pc:sldMk cId="2036856322" sldId="294"/>
        </pc:sldMkLst>
        <pc:spChg chg="mod">
          <ac:chgData name="Elivan Silva Souza" userId="d53262ad8b0c1782" providerId="LiveId" clId="{86DF7CC1-2846-400F-A511-E9D7878525F1}" dt="2023-01-25T18:23:39.248" v="537" actId="20577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86DF7CC1-2846-400F-A511-E9D7878525F1}" dt="2023-01-25T18:21:30.520" v="510" actId="20577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6" creationId="{027098C0-04BE-A7AD-7B7B-C8C94E2DCFD1}"/>
          </ac:spMkLst>
        </pc:spChg>
        <pc:spChg chg="del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7" creationId="{110116EC-A179-8E87-C62F-206E13F21FA5}"/>
          </ac:spMkLst>
        </pc:spChg>
        <pc:spChg chg="mod">
          <ac:chgData name="Elivan Silva Souza" userId="d53262ad8b0c1782" providerId="LiveId" clId="{86DF7CC1-2846-400F-A511-E9D7878525F1}" dt="2023-01-25T18:25:27.836" v="538"/>
          <ac:spMkLst>
            <pc:docMk/>
            <pc:sldMk cId="2036856322" sldId="294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8:19:39.055" v="476" actId="6549"/>
          <ac:spMkLst>
            <pc:docMk/>
            <pc:sldMk cId="2036856322" sldId="294"/>
            <ac:spMk id="14" creationId="{3F78A80C-AC97-A4B9-160B-A1B654FEECB1}"/>
          </ac:spMkLst>
        </pc:spChg>
      </pc:sldChg>
      <pc:sldChg chg="addSp delSp modSp new del mod ord">
        <pc:chgData name="Elivan Silva Souza" userId="d53262ad8b0c1782" providerId="LiveId" clId="{86DF7CC1-2846-400F-A511-E9D7878525F1}" dt="2023-01-25T18:45:52.819" v="955" actId="47"/>
        <pc:sldMkLst>
          <pc:docMk/>
          <pc:sldMk cId="2864176195" sldId="295"/>
        </pc:sldMkLst>
        <pc:spChg chg="del">
          <ac:chgData name="Elivan Silva Souza" userId="d53262ad8b0c1782" providerId="LiveId" clId="{86DF7CC1-2846-400F-A511-E9D7878525F1}" dt="2023-01-24T11:21:53.536" v="5" actId="478"/>
          <ac:spMkLst>
            <pc:docMk/>
            <pc:sldMk cId="2864176195" sldId="295"/>
            <ac:spMk id="2" creationId="{5D115EBB-7C26-666D-F109-7157266BD341}"/>
          </ac:spMkLst>
        </pc:spChg>
        <pc:spChg chg="add mod">
          <ac:chgData name="Elivan Silva Souza" userId="d53262ad8b0c1782" providerId="LiveId" clId="{86DF7CC1-2846-400F-A511-E9D7878525F1}" dt="2023-01-25T18:13:55.135" v="462" actId="20577"/>
          <ac:spMkLst>
            <pc:docMk/>
            <pc:sldMk cId="2864176195" sldId="295"/>
            <ac:spMk id="3" creationId="{5A86CC31-BD44-D62B-2C0D-1CDB8A6974C0}"/>
          </ac:spMkLst>
        </pc:spChg>
      </pc:sldChg>
      <pc:sldChg chg="addSp delSp modSp add mod modTransition delAnim modAnim modNotesTx">
        <pc:chgData name="Elivan Silva Souza" userId="d53262ad8b0c1782" providerId="LiveId" clId="{86DF7CC1-2846-400F-A511-E9D7878525F1}" dt="2023-01-25T21:31:55.325" v="1231"/>
        <pc:sldMkLst>
          <pc:docMk/>
          <pc:sldMk cId="2193980059" sldId="296"/>
        </pc:sldMkLst>
        <pc:spChg chg="mod">
          <ac:chgData name="Elivan Silva Souza" userId="d53262ad8b0c1782" providerId="LiveId" clId="{86DF7CC1-2846-400F-A511-E9D7878525F1}" dt="2023-01-25T21:31:46.607" v="1230" actId="1038"/>
          <ac:spMkLst>
            <pc:docMk/>
            <pc:sldMk cId="2193980059" sldId="296"/>
            <ac:spMk id="2" creationId="{5A342250-9F83-24D3-3470-4325FC244A57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4" creationId="{5D0BC588-0773-7391-426A-B9DB89047237}"/>
          </ac:spMkLst>
        </pc:spChg>
        <pc:spChg chg="del">
          <ac:chgData name="Elivan Silva Souza" userId="d53262ad8b0c1782" providerId="LiveId" clId="{86DF7CC1-2846-400F-A511-E9D7878525F1}" dt="2023-01-25T18:28:50.141" v="632" actId="478"/>
          <ac:spMkLst>
            <pc:docMk/>
            <pc:sldMk cId="2193980059" sldId="296"/>
            <ac:spMk id="4" creationId="{E708A6A6-5C1B-D4B3-3EAB-B95D36AEC852}"/>
          </ac:spMkLst>
        </pc:spChg>
        <pc:spChg chg="add del mod">
          <ac:chgData name="Elivan Silva Souza" userId="d53262ad8b0c1782" providerId="LiveId" clId="{86DF7CC1-2846-400F-A511-E9D7878525F1}" dt="2023-01-25T18:55:04.537" v="1043" actId="478"/>
          <ac:spMkLst>
            <pc:docMk/>
            <pc:sldMk cId="2193980059" sldId="296"/>
            <ac:spMk id="5" creationId="{CBCD53F8-74DA-572C-F08C-03C7BE3AA3F8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6" creationId="{027098C0-04BE-A7AD-7B7B-C8C94E2DCFD1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6" creationId="{8B1BEE5D-0365-EA55-0803-3040DE460F0E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7" creationId="{110116EC-A179-8E87-C62F-206E13F21FA5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9:46:39.093" v="1049" actId="6549"/>
          <ac:spMkLst>
            <pc:docMk/>
            <pc:sldMk cId="2193980059" sldId="296"/>
            <ac:spMk id="14" creationId="{3F78A80C-AC97-A4B9-160B-A1B654FEECB1}"/>
          </ac:spMkLst>
        </pc:spChg>
      </pc:sldChg>
      <pc:sldChg chg="modSp add ord modTransition modAnim">
        <pc:chgData name="Elivan Silva Souza" userId="d53262ad8b0c1782" providerId="LiveId" clId="{86DF7CC1-2846-400F-A511-E9D7878525F1}" dt="2023-01-25T18:46:21.636" v="958"/>
        <pc:sldMkLst>
          <pc:docMk/>
          <pc:sldMk cId="2872586534" sldId="297"/>
        </pc:sldMkLst>
        <pc:spChg chg="mod">
          <ac:chgData name="Elivan Silva Souza" userId="d53262ad8b0c1782" providerId="LiveId" clId="{86DF7CC1-2846-400F-A511-E9D7878525F1}" dt="2023-01-25T18:30:22.449" v="803" actId="20577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86DF7CC1-2846-400F-A511-E9D7878525F1}" dt="2023-01-25T18:30:43.527" v="826" actId="20577"/>
          <ac:spMkLst>
            <pc:docMk/>
            <pc:sldMk cId="2872586534" sldId="297"/>
            <ac:spMk id="7" creationId="{110116EC-A179-8E87-C62F-206E13F21FA5}"/>
          </ac:spMkLst>
        </pc:spChg>
      </pc:sldChg>
    </pc:docChg>
  </pc:docChgLst>
  <pc:docChgLst>
    <pc:chgData name="Elivan Silva Souza" userId="d53262ad8b0c1782" providerId="LiveId" clId="{1E47CBFD-4F55-4E28-9C92-0895F6241B0D}"/>
    <pc:docChg chg="undo custSel addSld delSld modSld sldOrd delSection modSection">
      <pc:chgData name="Elivan Silva Souza" userId="d53262ad8b0c1782" providerId="LiveId" clId="{1E47CBFD-4F55-4E28-9C92-0895F6241B0D}" dt="2023-01-18T21:25:02.552" v="1274"/>
      <pc:docMkLst>
        <pc:docMk/>
      </pc:docMkLst>
      <pc:sldChg chg="addSp modSp mod">
        <pc:chgData name="Elivan Silva Souza" userId="d53262ad8b0c1782" providerId="LiveId" clId="{1E47CBFD-4F55-4E28-9C92-0895F6241B0D}" dt="2023-01-18T21:21:56.117" v="1199" actId="1036"/>
        <pc:sldMkLst>
          <pc:docMk/>
          <pc:sldMk cId="3902368254" sldId="257"/>
        </pc:sldMkLst>
        <pc:spChg chg="add mod">
          <ac:chgData name="Elivan Silva Souza" userId="d53262ad8b0c1782" providerId="LiveId" clId="{1E47CBFD-4F55-4E28-9C92-0895F6241B0D}" dt="2023-01-18T20:35:13.750" v="206" actId="1035"/>
          <ac:spMkLst>
            <pc:docMk/>
            <pc:sldMk cId="3902368254" sldId="257"/>
            <ac:spMk id="2" creationId="{2D5FED52-E18C-E6E9-1216-79334D53F939}"/>
          </ac:spMkLst>
        </pc:spChg>
        <pc:spChg chg="mod">
          <ac:chgData name="Elivan Silva Souza" userId="d53262ad8b0c1782" providerId="LiveId" clId="{1E47CBFD-4F55-4E28-9C92-0895F6241B0D}" dt="2023-01-18T21:21:56.117" v="1199" actId="1036"/>
          <ac:spMkLst>
            <pc:docMk/>
            <pc:sldMk cId="3902368254" sldId="257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35:17.672" v="216" actId="1035"/>
          <ac:spMkLst>
            <pc:docMk/>
            <pc:sldMk cId="3902368254" sldId="257"/>
            <ac:spMk id="4" creationId="{537E3C13-59B6-9837-165C-3100692194C1}"/>
          </ac:spMkLst>
        </pc:spChg>
        <pc:picChg chg="mod">
          <ac:chgData name="Elivan Silva Souza" userId="d53262ad8b0c1782" providerId="LiveId" clId="{1E47CBFD-4F55-4E28-9C92-0895F6241B0D}" dt="2023-01-18T20:32:22.443" v="48" actId="1076"/>
          <ac:picMkLst>
            <pc:docMk/>
            <pc:sldMk cId="3902368254" sldId="257"/>
            <ac:picMk id="8" creationId="{0108FD88-2502-D413-4DDC-4318B399D3A1}"/>
          </ac:picMkLst>
        </pc:pic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750794650" sldId="25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61689675" sldId="260"/>
        </pc:sldMkLst>
      </pc:sldChg>
      <pc:sldChg chg="addSp delSp modSp mod ord">
        <pc:chgData name="Elivan Silva Souza" userId="d53262ad8b0c1782" providerId="LiveId" clId="{1E47CBFD-4F55-4E28-9C92-0895F6241B0D}" dt="2023-01-18T20:59:37.557" v="593" actId="207"/>
        <pc:sldMkLst>
          <pc:docMk/>
          <pc:sldMk cId="1532326678" sldId="261"/>
        </pc:sldMkLst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0:58:41.026" v="588" actId="14100"/>
          <ac:spMkLst>
            <pc:docMk/>
            <pc:sldMk cId="1532326678" sldId="261"/>
            <ac:spMk id="3" creationId="{00000000-0000-0000-0000-000000000000}"/>
          </ac:spMkLst>
        </pc:spChg>
        <pc:spChg chg="del mod">
          <ac:chgData name="Elivan Silva Souza" userId="d53262ad8b0c1782" providerId="LiveId" clId="{1E47CBFD-4F55-4E28-9C92-0895F6241B0D}" dt="2023-01-18T20:58:33.266" v="581" actId="478"/>
          <ac:spMkLst>
            <pc:docMk/>
            <pc:sldMk cId="1532326678" sldId="261"/>
            <ac:spMk id="4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5" creationId="{6EA8DAD2-6B59-7EB2-B54A-4F5DE7D6E59A}"/>
          </ac:spMkLst>
        </pc:spChg>
        <pc:spChg chg="add del mod">
          <ac:chgData name="Elivan Silva Souza" userId="d53262ad8b0c1782" providerId="LiveId" clId="{1E47CBFD-4F55-4E28-9C92-0895F6241B0D}" dt="2023-01-18T20:58:42.013" v="589" actId="478"/>
          <ac:spMkLst>
            <pc:docMk/>
            <pc:sldMk cId="1532326678" sldId="261"/>
            <ac:spMk id="7" creationId="{29468D79-4BC6-7739-07CD-C6A37F05FF53}"/>
          </ac:spMkLst>
        </pc:spChg>
        <pc:graphicFrameChg chg="del mod modGraphic">
          <ac:chgData name="Elivan Silva Souza" userId="d53262ad8b0c1782" providerId="LiveId" clId="{1E47CBFD-4F55-4E28-9C92-0895F6241B0D}" dt="2023-01-18T20:57:43.462" v="570" actId="478"/>
          <ac:graphicFrameMkLst>
            <pc:docMk/>
            <pc:sldMk cId="1532326678" sldId="261"/>
            <ac:graphicFrameMk id="10" creationId="{CC85B54C-0903-ABB0-DCF9-1ADCDAE58CDD}"/>
          </ac:graphicFrameMkLst>
        </pc:graphicFrame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042735639" sldId="26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309934468" sldId="265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010253113" sldId="268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861136718" sldId="26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984065238" sldId="27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537180705" sldId="272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746215497" sldId="27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4166683036" sldId="27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123042937" sldId="28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939582043" sldId="291"/>
        </pc:sldMkLst>
      </pc:sldChg>
      <pc:sldChg chg="addSp delSp modSp add mod ord">
        <pc:chgData name="Elivan Silva Souza" userId="d53262ad8b0c1782" providerId="LiveId" clId="{1E47CBFD-4F55-4E28-9C92-0895F6241B0D}" dt="2023-01-18T21:21:29.728" v="1183"/>
        <pc:sldMkLst>
          <pc:docMk/>
          <pc:sldMk cId="606341486" sldId="292"/>
        </pc:sldMkLst>
        <pc:spChg chg="del mod">
          <ac:chgData name="Elivan Silva Souza" userId="d53262ad8b0c1782" providerId="LiveId" clId="{1E47CBFD-4F55-4E28-9C92-0895F6241B0D}" dt="2023-01-18T21:04:33.678" v="823" actId="478"/>
          <ac:spMkLst>
            <pc:docMk/>
            <pc:sldMk cId="606341486" sldId="292"/>
            <ac:spMk id="3" creationId="{00000000-0000-0000-0000-000000000000}"/>
          </ac:spMkLst>
        </pc:spChg>
        <pc:spChg chg="del">
          <ac:chgData name="Elivan Silva Souza" userId="d53262ad8b0c1782" providerId="LiveId" clId="{1E47CBFD-4F55-4E28-9C92-0895F6241B0D}" dt="2023-01-18T21:04:26.182" v="820" actId="478"/>
          <ac:spMkLst>
            <pc:docMk/>
            <pc:sldMk cId="606341486" sldId="292"/>
            <ac:spMk id="4" creationId="{00000000-0000-0000-0000-000000000000}"/>
          </ac:spMkLst>
        </pc:spChg>
        <pc:spChg chg="add del mod">
          <ac:chgData name="Elivan Silva Souza" userId="d53262ad8b0c1782" providerId="LiveId" clId="{1E47CBFD-4F55-4E28-9C92-0895F6241B0D}" dt="2023-01-18T21:04:28.769" v="821" actId="478"/>
          <ac:spMkLst>
            <pc:docMk/>
            <pc:sldMk cId="606341486" sldId="292"/>
            <ac:spMk id="5" creationId="{FB8EFA2A-181E-747C-E41E-EAE59272203C}"/>
          </ac:spMkLst>
        </pc:spChg>
        <pc:spChg chg="add del mod">
          <ac:chgData name="Elivan Silva Souza" userId="d53262ad8b0c1782" providerId="LiveId" clId="{1E47CBFD-4F55-4E28-9C92-0895F6241B0D}" dt="2023-01-18T21:04:36.610" v="824" actId="478"/>
          <ac:spMkLst>
            <pc:docMk/>
            <pc:sldMk cId="606341486" sldId="292"/>
            <ac:spMk id="7" creationId="{8B4A50A7-5D70-787D-40D9-74B0C83B34A7}"/>
          </ac:spMkLst>
        </pc:spChg>
        <pc:spChg chg="add mod">
          <ac:chgData name="Elivan Silva Souza" userId="d53262ad8b0c1782" providerId="LiveId" clId="{1E47CBFD-4F55-4E28-9C92-0895F6241B0D}" dt="2023-01-18T21:07:33.443" v="900" actId="1076"/>
          <ac:spMkLst>
            <pc:docMk/>
            <pc:sldMk cId="606341486" sldId="292"/>
            <ac:spMk id="8" creationId="{F1B558EC-C0ED-2871-62F3-369604FA5B53}"/>
          </ac:spMkLst>
        </pc:spChg>
        <pc:graphicFrameChg chg="mod modGraphic">
          <ac:chgData name="Elivan Silva Souza" userId="d53262ad8b0c1782" providerId="LiveId" clId="{1E47CBFD-4F55-4E28-9C92-0895F6241B0D}" dt="2023-01-18T21:07:14.405" v="898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370332943" sldId="293"/>
        </pc:sldMkLst>
      </pc:sldChg>
      <pc:sldChg chg="addSp delSp modSp add mod modAnim modNotesTx">
        <pc:chgData name="Elivan Silva Souza" userId="d53262ad8b0c1782" providerId="LiveId" clId="{1E47CBFD-4F55-4E28-9C92-0895F6241B0D}" dt="2023-01-18T21:25:02.552" v="1274"/>
        <pc:sldMkLst>
          <pc:docMk/>
          <pc:sldMk cId="2036856322" sldId="294"/>
        </pc:sldMkLst>
        <pc:spChg chg="mod">
          <ac:chgData name="Elivan Silva Souza" userId="d53262ad8b0c1782" providerId="LiveId" clId="{1E47CBFD-4F55-4E28-9C92-0895F6241B0D}" dt="2023-01-18T21:23:42.455" v="1206" actId="1076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1:09:05.765" v="989" actId="20577"/>
          <ac:spMkLst>
            <pc:docMk/>
            <pc:sldMk cId="2036856322" sldId="294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1:23:38.212" v="1205" actId="1076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1E47CBFD-4F55-4E28-9C92-0895F6241B0D}" dt="2023-01-18T21:01:12.636" v="662" actId="478"/>
          <ac:spMkLst>
            <pc:docMk/>
            <pc:sldMk cId="2036856322" sldId="294"/>
            <ac:spMk id="5" creationId="{6EA8DAD2-6B59-7EB2-B54A-4F5DE7D6E59A}"/>
          </ac:spMkLst>
        </pc:spChg>
        <pc:spChg chg="add mod">
          <ac:chgData name="Elivan Silva Souza" userId="d53262ad8b0c1782" providerId="LiveId" clId="{1E47CBFD-4F55-4E28-9C92-0895F6241B0D}" dt="2023-01-18T21:23:28.415" v="1203" actId="1076"/>
          <ac:spMkLst>
            <pc:docMk/>
            <pc:sldMk cId="2036856322" sldId="294"/>
            <ac:spMk id="6" creationId="{027098C0-04BE-A7AD-7B7B-C8C94E2DCFD1}"/>
          </ac:spMkLst>
        </pc:spChg>
        <pc:spChg chg="add mod">
          <ac:chgData name="Elivan Silva Souza" userId="d53262ad8b0c1782" providerId="LiveId" clId="{1E47CBFD-4F55-4E28-9C92-0895F6241B0D}" dt="2023-01-18T21:23:24.934" v="1202" actId="1076"/>
          <ac:spMkLst>
            <pc:docMk/>
            <pc:sldMk cId="2036856322" sldId="294"/>
            <ac:spMk id="7" creationId="{110116EC-A179-8E87-C62F-206E13F21FA5}"/>
          </ac:spMkLst>
        </pc:spChg>
        <pc:spChg chg="add del mod">
          <ac:chgData name="Elivan Silva Souza" userId="d53262ad8b0c1782" providerId="LiveId" clId="{1E47CBFD-4F55-4E28-9C92-0895F6241B0D}" dt="2023-01-18T21:08:09.707" v="945" actId="478"/>
          <ac:spMkLst>
            <pc:docMk/>
            <pc:sldMk cId="2036856322" sldId="294"/>
            <ac:spMk id="8" creationId="{51E653DA-518D-ED18-4E2A-563F736C5DAB}"/>
          </ac:spMkLst>
        </pc:spChg>
        <pc:spChg chg="add mod">
          <ac:chgData name="Elivan Silva Souza" userId="d53262ad8b0c1782" providerId="LiveId" clId="{1E47CBFD-4F55-4E28-9C92-0895F6241B0D}" dt="2023-01-18T21:23:32.593" v="1204" actId="1076"/>
          <ac:spMkLst>
            <pc:docMk/>
            <pc:sldMk cId="2036856322" sldId="294"/>
            <ac:spMk id="9" creationId="{040CE29F-0DB5-75DB-4C0A-2998660F8D98}"/>
          </ac:spMkLst>
        </pc:spChg>
        <pc:spChg chg="add del mod">
          <ac:chgData name="Elivan Silva Souza" userId="d53262ad8b0c1782" providerId="LiveId" clId="{1E47CBFD-4F55-4E28-9C92-0895F6241B0D}" dt="2023-01-18T21:18:31.564" v="1074" actId="478"/>
          <ac:spMkLst>
            <pc:docMk/>
            <pc:sldMk cId="2036856322" sldId="294"/>
            <ac:spMk id="11" creationId="{A6A97C6A-4456-2C83-58AF-1810599AF6C6}"/>
          </ac:spMkLst>
        </pc:spChg>
        <pc:spChg chg="add del mod">
          <ac:chgData name="Elivan Silva Souza" userId="d53262ad8b0c1782" providerId="LiveId" clId="{1E47CBFD-4F55-4E28-9C92-0895F6241B0D}" dt="2023-01-18T21:24:24.260" v="1271" actId="478"/>
          <ac:spMkLst>
            <pc:docMk/>
            <pc:sldMk cId="2036856322" sldId="294"/>
            <ac:spMk id="12" creationId="{C649B626-8A07-5C27-8BAE-F446792F21C8}"/>
          </ac:spMkLst>
        </pc:spChg>
        <pc:spChg chg="add del mod">
          <ac:chgData name="Elivan Silva Souza" userId="d53262ad8b0c1782" providerId="LiveId" clId="{1E47CBFD-4F55-4E28-9C92-0895F6241B0D}" dt="2023-01-18T21:24:25.244" v="1272" actId="478"/>
          <ac:spMkLst>
            <pc:docMk/>
            <pc:sldMk cId="2036856322" sldId="294"/>
            <ac:spMk id="13" creationId="{C8D345B3-CA77-F02D-C04A-73705F7834D8}"/>
          </ac:spMkLst>
        </pc:spChg>
        <pc:spChg chg="add mod">
          <ac:chgData name="Elivan Silva Souza" userId="d53262ad8b0c1782" providerId="LiveId" clId="{1E47CBFD-4F55-4E28-9C92-0895F6241B0D}" dt="2023-01-18T21:24:20.151" v="1270" actId="20577"/>
          <ac:spMkLst>
            <pc:docMk/>
            <pc:sldMk cId="2036856322" sldId="294"/>
            <ac:spMk id="14" creationId="{3F78A80C-AC97-A4B9-160B-A1B654FEECB1}"/>
          </ac:spMkLst>
        </pc:sp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868135362" sldId="295"/>
        </pc:sldMkLst>
      </pc:sldChg>
      <pc:sldMasterChg chg="delSldLayout">
        <pc:chgData name="Elivan Silva Souza" userId="d53262ad8b0c1782" providerId="LiveId" clId="{1E47CBFD-4F55-4E28-9C92-0895F6241B0D}" dt="2023-01-18T21:21:44.584" v="1184" actId="47"/>
        <pc:sldMasterMkLst>
          <pc:docMk/>
          <pc:sldMasterMk cId="914028306" sldId="2147483648"/>
        </pc:sldMasterMkLst>
        <pc:sldLayoutChg chg="del">
          <pc:chgData name="Elivan Silva Souza" userId="d53262ad8b0c1782" providerId="LiveId" clId="{1E47CBFD-4F55-4E28-9C92-0895F6241B0D}" dt="2023-01-18T21:21:44.584" v="1184" actId="47"/>
          <pc:sldLayoutMkLst>
            <pc:docMk/>
            <pc:sldMasterMk cId="914028306" sldId="2147483648"/>
            <pc:sldLayoutMk cId="3124475818" sldId="2147483695"/>
          </pc:sldLayoutMkLst>
        </pc:sldLayoutChg>
      </pc:sldMasterChg>
    </pc:docChg>
  </pc:docChgLst>
  <pc:docChgLst>
    <pc:chgData name="Elivan Silva Souza" userId="d53262ad8b0c1782" providerId="LiveId" clId="{49F89133-667C-4E04-A71D-59EB61E1E711}"/>
    <pc:docChg chg="custSel modSld">
      <pc:chgData name="Elivan Silva Souza" userId="d53262ad8b0c1782" providerId="LiveId" clId="{49F89133-667C-4E04-A71D-59EB61E1E711}" dt="2023-02-08T20:49:35.139" v="266" actId="478"/>
      <pc:docMkLst>
        <pc:docMk/>
      </pc:docMkLst>
      <pc:sldChg chg="modSp mod">
        <pc:chgData name="Elivan Silva Souza" userId="d53262ad8b0c1782" providerId="LiveId" clId="{49F89133-667C-4E04-A71D-59EB61E1E711}" dt="2023-02-08T20:36:50.311" v="0" actId="20577"/>
        <pc:sldMkLst>
          <pc:docMk/>
          <pc:sldMk cId="3902368254" sldId="257"/>
        </pc:sldMkLst>
        <pc:spChg chg="mod">
          <ac:chgData name="Elivan Silva Souza" userId="d53262ad8b0c1782" providerId="LiveId" clId="{49F89133-667C-4E04-A71D-59EB61E1E711}" dt="2023-02-08T20:36:50.311" v="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Anim">
        <pc:chgData name="Elivan Silva Souza" userId="d53262ad8b0c1782" providerId="LiveId" clId="{49F89133-667C-4E04-A71D-59EB61E1E711}" dt="2023-02-08T20:41:19.035" v="164" actId="20577"/>
        <pc:sldMkLst>
          <pc:docMk/>
          <pc:sldMk cId="2872586534" sldId="297"/>
        </pc:sldMkLst>
        <pc:spChg chg="mod">
          <ac:chgData name="Elivan Silva Souza" userId="d53262ad8b0c1782" providerId="LiveId" clId="{49F89133-667C-4E04-A71D-59EB61E1E711}" dt="2023-02-08T20:38:48.205" v="52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39:09.356" v="62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0:34.587" v="156" actId="20577"/>
          <ac:spMkLst>
            <pc:docMk/>
            <pc:sldMk cId="2872586534" sldId="297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1:19.035" v="164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37:11.940" v="4" actId="20577"/>
          <ac:spMkLst>
            <pc:docMk/>
            <pc:sldMk cId="2872586534" sldId="297"/>
            <ac:spMk id="14" creationId="{3F78A80C-AC97-A4B9-160B-A1B654FEECB1}"/>
          </ac:spMkLst>
        </pc:spChg>
      </pc:sldChg>
      <pc:sldChg chg="modSp mod">
        <pc:chgData name="Elivan Silva Souza" userId="d53262ad8b0c1782" providerId="LiveId" clId="{49F89133-667C-4E04-A71D-59EB61E1E711}" dt="2023-02-08T20:43:51.174" v="233" actId="20577"/>
        <pc:sldMkLst>
          <pc:docMk/>
          <pc:sldMk cId="1684136296" sldId="298"/>
        </pc:sldMkLst>
        <pc:spChg chg="mod">
          <ac:chgData name="Elivan Silva Souza" userId="d53262ad8b0c1782" providerId="LiveId" clId="{49F89133-667C-4E04-A71D-59EB61E1E711}" dt="2023-02-08T20:42:29.838" v="210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42:25.375" v="20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3:13.486" v="220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49F89133-667C-4E04-A71D-59EB61E1E711}" dt="2023-02-08T20:43:51.174" v="233" actId="20577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3:02.661" v="21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42:39.873" v="218" actId="20577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mod delAnim">
        <pc:chgData name="Elivan Silva Souza" userId="d53262ad8b0c1782" providerId="LiveId" clId="{49F89133-667C-4E04-A71D-59EB61E1E711}" dt="2023-02-08T20:49:35.139" v="266" actId="478"/>
        <pc:sldMkLst>
          <pc:docMk/>
          <pc:sldMk cId="3237973105" sldId="299"/>
        </pc:sldMkLst>
        <pc:spChg chg="mod">
          <ac:chgData name="Elivan Silva Souza" userId="d53262ad8b0c1782" providerId="LiveId" clId="{49F89133-667C-4E04-A71D-59EB61E1E711}" dt="2023-02-08T20:49:32.088" v="265" actId="2711"/>
          <ac:spMkLst>
            <pc:docMk/>
            <pc:sldMk cId="3237973105" sldId="299"/>
            <ac:spMk id="2" creationId="{5A342250-9F83-24D3-3470-4325FC244A57}"/>
          </ac:spMkLst>
        </pc:spChg>
        <pc:spChg chg="del">
          <ac:chgData name="Elivan Silva Souza" userId="d53262ad8b0c1782" providerId="LiveId" clId="{49F89133-667C-4E04-A71D-59EB61E1E711}" dt="2023-02-08T20:49:35.139" v="266" actId="478"/>
          <ac:spMkLst>
            <pc:docMk/>
            <pc:sldMk cId="3237973105" sldId="299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9:13.812" v="262" actId="20577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27/04/2023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27/04/2023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350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740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402" y="6016675"/>
            <a:ext cx="3335498" cy="6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udegov.sharepoint.com/:b:/r/sites/ProjetoIPS/Shared%20Documents/General/Ponto%20de%20controle%20-%20IPS/01%20-%20Atas%20das%20reuni%C3%B5es/12_Ata_IPS_13.04.2023.pdf?csf=1&amp;web=1&amp;e=g06JWU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27 de abril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Validação dos mapeamentos e prova de conceito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Alteração do plano de trabalho e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8067662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Tabelas OBM e Hórus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Cooperações.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GDHP.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do PC aprovada (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  <a:hlinkClick r:id="rId3"/>
              </a:rPr>
              <a:t>link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Avaliação inicial da proposta de qualificação das informações do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Brimunobiológico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Ajustes do SIES e DLOG para harmonização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Outros pontos?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 Black" panose="00000A00000000000000" pitchFamily="2" charset="0"/>
            </a:endParaRP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Mapeamentos dos imunobiológicos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 Black" panose="00000A00000000000000" pitchFamily="2" charset="0"/>
                <a:ea typeface="+mn-ea"/>
                <a:cs typeface="+mn-cs"/>
              </a:rPr>
              <a:t>CGPNI</a:t>
            </a:r>
          </a:p>
        </p:txBody>
      </p:sp>
      <p:grpSp>
        <p:nvGrpSpPr>
          <p:cNvPr id="11" name="Agrupar 10" hidden="1">
            <a:extLst>
              <a:ext uri="{FF2B5EF4-FFF2-40B4-BE49-F238E27FC236}">
                <a16:creationId xmlns:a16="http://schemas.microsoft.com/office/drawing/2014/main" id="{086A304A-4D85-65B8-09AC-21AC721744DF}"/>
              </a:ext>
            </a:extLst>
          </p:cNvPr>
          <p:cNvGrpSpPr/>
          <p:nvPr/>
        </p:nvGrpSpPr>
        <p:grpSpPr>
          <a:xfrm>
            <a:off x="-8400" y="0"/>
            <a:ext cx="12200400" cy="6858000"/>
            <a:chOff x="-8400" y="0"/>
            <a:chExt cx="12200400" cy="6858000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F30C16C8-3E08-F744-CCF8-5C962976BB1F}"/>
                </a:ext>
              </a:extLst>
            </p:cNvPr>
            <p:cNvSpPr/>
            <p:nvPr/>
          </p:nvSpPr>
          <p:spPr>
            <a:xfrm>
              <a:off x="-8400" y="0"/>
              <a:ext cx="122004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960437B-BC19-26CE-66C4-2A940F33F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8583" y="645041"/>
              <a:ext cx="4173417" cy="538361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413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Indicadores</a:t>
            </a:r>
          </a:p>
        </p:txBody>
      </p:sp>
      <p:grpSp>
        <p:nvGrpSpPr>
          <p:cNvPr id="11" name="Agrupar 10" hidden="1">
            <a:extLst>
              <a:ext uri="{FF2B5EF4-FFF2-40B4-BE49-F238E27FC236}">
                <a16:creationId xmlns:a16="http://schemas.microsoft.com/office/drawing/2014/main" id="{086A304A-4D85-65B8-09AC-21AC721744DF}"/>
              </a:ext>
            </a:extLst>
          </p:cNvPr>
          <p:cNvGrpSpPr/>
          <p:nvPr/>
        </p:nvGrpSpPr>
        <p:grpSpPr>
          <a:xfrm>
            <a:off x="-8400" y="0"/>
            <a:ext cx="12200400" cy="6858000"/>
            <a:chOff x="-8400" y="0"/>
            <a:chExt cx="12200400" cy="6858000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F30C16C8-3E08-F744-CCF8-5C962976BB1F}"/>
                </a:ext>
              </a:extLst>
            </p:cNvPr>
            <p:cNvSpPr/>
            <p:nvPr/>
          </p:nvSpPr>
          <p:spPr>
            <a:xfrm>
              <a:off x="-8400" y="0"/>
              <a:ext cx="122004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960437B-BC19-26CE-66C4-2A940F33F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8583" y="645041"/>
              <a:ext cx="4173417" cy="5383619"/>
            </a:xfrm>
            <a:prstGeom prst="rect">
              <a:avLst/>
            </a:prstGeom>
          </p:spPr>
        </p:pic>
      </p:grp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4FA33F31-20D0-9472-55D1-120B90D554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8347068"/>
              </p:ext>
            </p:extLst>
          </p:nvPr>
        </p:nvGraphicFramePr>
        <p:xfrm>
          <a:off x="515938" y="1853591"/>
          <a:ext cx="11160126" cy="3987165"/>
        </p:xfrm>
        <a:graphic>
          <a:graphicData uri="http://schemas.openxmlformats.org/drawingml/2006/table">
            <a:tbl>
              <a:tblPr/>
              <a:tblGrid>
                <a:gridCol w="7403639">
                  <a:extLst>
                    <a:ext uri="{9D8B030D-6E8A-4147-A177-3AD203B41FA5}">
                      <a16:colId xmlns:a16="http://schemas.microsoft.com/office/drawing/2014/main" val="4069685237"/>
                    </a:ext>
                  </a:extLst>
                </a:gridCol>
                <a:gridCol w="921550">
                  <a:extLst>
                    <a:ext uri="{9D8B030D-6E8A-4147-A177-3AD203B41FA5}">
                      <a16:colId xmlns:a16="http://schemas.microsoft.com/office/drawing/2014/main" val="3134008376"/>
                    </a:ext>
                  </a:extLst>
                </a:gridCol>
                <a:gridCol w="925455">
                  <a:extLst>
                    <a:ext uri="{9D8B030D-6E8A-4147-A177-3AD203B41FA5}">
                      <a16:colId xmlns:a16="http://schemas.microsoft.com/office/drawing/2014/main" val="2600535291"/>
                    </a:ext>
                  </a:extLst>
                </a:gridCol>
                <a:gridCol w="925455">
                  <a:extLst>
                    <a:ext uri="{9D8B030D-6E8A-4147-A177-3AD203B41FA5}">
                      <a16:colId xmlns:a16="http://schemas.microsoft.com/office/drawing/2014/main" val="4130494732"/>
                    </a:ext>
                  </a:extLst>
                </a:gridCol>
                <a:gridCol w="984027">
                  <a:extLst>
                    <a:ext uri="{9D8B030D-6E8A-4147-A177-3AD203B41FA5}">
                      <a16:colId xmlns:a16="http://schemas.microsoft.com/office/drawing/2014/main" val="233160887"/>
                    </a:ext>
                  </a:extLst>
                </a:gridCol>
              </a:tblGrid>
              <a:tr h="190500">
                <a:tc rowSpan="2">
                  <a:txBody>
                    <a:bodyPr/>
                    <a:lstStyle/>
                    <a:p>
                      <a:pPr algn="l" fontAlgn="ctr"/>
                      <a:r>
                        <a:rPr lang="pt-BR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Indicadores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Metas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Situação Abril 2023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1175727"/>
                  </a:ext>
                </a:extLst>
              </a:tr>
              <a:tr h="381000"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Frequência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 meses (junho 23)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 meses (dez23)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79577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 de terminologias e domínios locais do bloco imunização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827901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terminologias e domínios locais do bloco exames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850004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terminologias e domínios locais do bloco alergias e mapeamentos (mapas de conceitos) para as terminologias do IPS carregados no serviço de terminologia  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473245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medicamentos do cadastro Hórus mapeados para a estrutura da OBM (VTM, VMP, VMPP, AMPP)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134345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de perfis HL7/FHIR que implementam os blocos de imunização, exames e alergias definidos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36725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% do Guia de Implementação do Brasil IPS especificado e aderente aos padrões HL7 FHIR IG IPS 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683446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marL="174625" indent="0" algn="l" defTabSz="914400" rtl="0" eaLnBrk="1" fontAlgn="ctr" latinLnBrk="0" hangingPunct="1"/>
                      <a:r>
                        <a:rPr lang="pt-BR" sz="16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</a:rPr>
                        <a:t>Número de trabalhos científicos submetidos para publicação e/ou apresentação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Mensal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pt-B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146754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1184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CC85B54C-0903-ABB0-DCF9-1ADCDAE58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295665"/>
              </p:ext>
            </p:extLst>
          </p:nvPr>
        </p:nvGraphicFramePr>
        <p:xfrm>
          <a:off x="515937" y="2585125"/>
          <a:ext cx="11160126" cy="1687750"/>
        </p:xfrm>
        <a:graphic>
          <a:graphicData uri="http://schemas.openxmlformats.org/drawingml/2006/table">
            <a:tbl>
              <a:tblPr firstRow="1" firstCol="1" bandRow="1"/>
              <a:tblGrid>
                <a:gridCol w="7073583">
                  <a:extLst>
                    <a:ext uri="{9D8B030D-6E8A-4147-A177-3AD203B41FA5}">
                      <a16:colId xmlns:a16="http://schemas.microsoft.com/office/drawing/2014/main" val="798769199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224046793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25005538"/>
                    </a:ext>
                  </a:extLst>
                </a:gridCol>
                <a:gridCol w="1206183">
                  <a:extLst>
                    <a:ext uri="{9D8B030D-6E8A-4147-A177-3AD203B41FA5}">
                      <a16:colId xmlns:a16="http://schemas.microsoft.com/office/drawing/2014/main" val="167322033"/>
                    </a:ext>
                  </a:extLst>
                </a:gridCol>
              </a:tblGrid>
              <a:tr h="337550">
                <a:tc>
                  <a:txBody>
                    <a:bodyPr/>
                    <a:lstStyle/>
                    <a:p>
                      <a:pPr marL="92075" lvl="1" indent="0" algn="l" rtl="0" fontAlgn="ctr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AÇÃO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RESPONSÁVEL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SOLICITANTE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PRAZO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978056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rtl="0" fontAlgn="ctr"/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396988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638062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151504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595053"/>
                  </a:ext>
                </a:extLst>
              </a:tr>
            </a:tbl>
          </a:graphicData>
        </a:graphic>
      </p:graphicFrame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F1B558EC-C0ED-2871-62F3-369604FA5B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5938" y="173355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Encaminhamentos</a:t>
            </a:r>
          </a:p>
        </p:txBody>
      </p:sp>
    </p:spTree>
    <p:extLst>
      <p:ext uri="{BB962C8B-B14F-4D97-AF65-F5344CB8AC3E}">
        <p14:creationId xmlns:p14="http://schemas.microsoft.com/office/powerpoint/2010/main" val="606341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3024</TotalTime>
  <Words>309</Words>
  <Application>Microsoft Office PowerPoint</Application>
  <PresentationFormat>Widescreen</PresentationFormat>
  <Paragraphs>75</Paragraphs>
  <Slides>6</Slides>
  <Notes>3</Notes>
  <HiddenSlides>1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</vt:i4>
      </vt:variant>
    </vt:vector>
  </HeadingPairs>
  <TitlesOfParts>
    <vt:vector size="16" baseType="lpstr">
      <vt:lpstr>Roboto</vt:lpstr>
      <vt:lpstr>Courier New</vt:lpstr>
      <vt:lpstr>Calibri</vt:lpstr>
      <vt:lpstr>Montserrat ExtraBold</vt:lpstr>
      <vt:lpstr>Arial</vt:lpstr>
      <vt:lpstr>Montserrat</vt:lpstr>
      <vt:lpstr>Open Sans</vt:lpstr>
      <vt:lpstr>Montserrat Black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79</cp:revision>
  <cp:lastPrinted>2021-05-27T13:54:16Z</cp:lastPrinted>
  <dcterms:created xsi:type="dcterms:W3CDTF">2021-05-25T14:48:35Z</dcterms:created>
  <dcterms:modified xsi:type="dcterms:W3CDTF">2023-04-27T15:37:22Z</dcterms:modified>
</cp:coreProperties>
</file>